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7"/>
  </p:notesMasterIdLst>
  <p:sldIdLst>
    <p:sldId id="257" r:id="rId2"/>
    <p:sldId id="1030" r:id="rId3"/>
    <p:sldId id="1031" r:id="rId4"/>
    <p:sldId id="1010" r:id="rId5"/>
    <p:sldId id="821" r:id="rId6"/>
  </p:sldIdLst>
  <p:sldSz cx="12192000" cy="6858000"/>
  <p:notesSz cx="6858000" cy="9144000"/>
  <p:custDataLst>
    <p:tags r:id="rId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3"/>
    <p:restoredTop sz="79448"/>
  </p:normalViewPr>
  <p:slideViewPr>
    <p:cSldViewPr snapToObjects="1">
      <p:cViewPr varScale="1">
        <p:scale>
          <a:sx n="84" d="100"/>
          <a:sy n="84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21.04.20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21.04.20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hyperlink" Target="mailto:is3-teaching@wiso.uni-koeln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3 – Support Vector Machines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4/21/20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de-DE" dirty="0" err="1"/>
              <a:t>Reminder</a:t>
            </a:r>
            <a:r>
              <a:rPr lang="de-DE" dirty="0"/>
              <a:t>: Form Teams!!!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Administration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FE70FC85-3F9D-0744-93CE-162D564A412D}"/>
              </a:ext>
            </a:extLst>
          </p:cNvPr>
          <p:cNvSpPr txBox="1">
            <a:spLocks/>
          </p:cNvSpPr>
          <p:nvPr/>
        </p:nvSpPr>
        <p:spPr>
          <a:xfrm>
            <a:off x="556939" y="1260354"/>
            <a:ext cx="11067355" cy="440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Arial Narrow" charset="0"/>
              </a:rPr>
              <a:t>Form teams of people by next Wednesday (</a:t>
            </a:r>
            <a:r>
              <a:rPr lang="en-US" b="1" dirty="0">
                <a:ea typeface="Arial Narrow" charset="0"/>
              </a:rPr>
              <a:t>April 22, 2020</a:t>
            </a:r>
            <a:r>
              <a:rPr lang="en-US" dirty="0">
                <a:ea typeface="Arial Narrow" charset="0"/>
              </a:rPr>
              <a:t>). You can use the </a:t>
            </a:r>
            <a:r>
              <a:rPr lang="en-US" dirty="0" err="1">
                <a:ea typeface="Arial Narrow" charset="0"/>
              </a:rPr>
              <a:t>Ilias</a:t>
            </a:r>
            <a:r>
              <a:rPr lang="en-US" dirty="0">
                <a:ea typeface="Arial Narrow" charset="0"/>
              </a:rPr>
              <a:t> forum or Slack to find potential group members. </a:t>
            </a:r>
          </a:p>
          <a:p>
            <a:r>
              <a:rPr lang="en-US" dirty="0">
                <a:ea typeface="Arial Narrow" charset="0"/>
              </a:rPr>
              <a:t>Each group should nominate a contact person which is responsible for the communication with us (e.g., teaching assistant). </a:t>
            </a:r>
          </a:p>
          <a:p>
            <a:r>
              <a:rPr lang="en-US" dirty="0">
                <a:ea typeface="Arial Narrow" charset="0"/>
              </a:rPr>
              <a:t>This contact person of each group needs to send me an e-Mail by </a:t>
            </a:r>
            <a:r>
              <a:rPr lang="en-US" b="1" dirty="0">
                <a:ea typeface="Arial Narrow" charset="0"/>
              </a:rPr>
              <a:t>April 22, 2020 (noon) </a:t>
            </a:r>
            <a:r>
              <a:rPr lang="en-US" dirty="0">
                <a:ea typeface="Arial Narrow" charset="0"/>
              </a:rPr>
              <a:t>with a list of </a:t>
            </a:r>
            <a:r>
              <a:rPr lang="en-US" b="1" dirty="0">
                <a:ea typeface="Arial Narrow" charset="0"/>
              </a:rPr>
              <a:t>all team members </a:t>
            </a:r>
            <a:r>
              <a:rPr lang="en-US" dirty="0">
                <a:ea typeface="Arial Narrow" charset="0"/>
              </a:rPr>
              <a:t>(name, surname, matriculation ID),  a creative </a:t>
            </a:r>
            <a:r>
              <a:rPr lang="en-US" b="1" dirty="0">
                <a:ea typeface="Arial Narrow" charset="0"/>
              </a:rPr>
              <a:t>team name</a:t>
            </a:r>
            <a:r>
              <a:rPr lang="en-US" dirty="0">
                <a:ea typeface="Arial Narrow" charset="0"/>
              </a:rPr>
              <a:t>, and please highlight the </a:t>
            </a:r>
            <a:r>
              <a:rPr lang="en-US" b="1" dirty="0">
                <a:ea typeface="Arial Narrow" charset="0"/>
              </a:rPr>
              <a:t>name</a:t>
            </a:r>
            <a:r>
              <a:rPr lang="en-US" dirty="0">
                <a:ea typeface="Arial Narrow" charset="0"/>
              </a:rPr>
              <a:t> of the contact person. </a:t>
            </a:r>
            <a:r>
              <a:rPr lang="en-US" b="1" dirty="0">
                <a:ea typeface="Arial Narrow" charset="0"/>
              </a:rPr>
              <a:t> </a:t>
            </a:r>
          </a:p>
          <a:p>
            <a:r>
              <a:rPr lang="en-US" dirty="0">
                <a:ea typeface="Arial Narrow" charset="0"/>
              </a:rPr>
              <a:t>Especially the topics </a:t>
            </a:r>
            <a:r>
              <a:rPr lang="en-US" i="1" dirty="0">
                <a:ea typeface="Arial Narrow" charset="0"/>
              </a:rPr>
              <a:t>Kernel Machines, Clustering, Spatial Analytics and Deep Learning </a:t>
            </a:r>
            <a:r>
              <a:rPr lang="en-US" dirty="0">
                <a:ea typeface="Arial Narrow" charset="0"/>
              </a:rPr>
              <a:t>should be used by you to successfully complete the team project.</a:t>
            </a:r>
          </a:p>
          <a:p>
            <a:r>
              <a:rPr lang="en-US" dirty="0">
                <a:ea typeface="Arial Narrow" charset="0"/>
              </a:rPr>
              <a:t>The detailed team project description will be announced at the end of the month (</a:t>
            </a:r>
            <a:r>
              <a:rPr lang="en-US" b="1" dirty="0">
                <a:ea typeface="Arial Narrow" charset="0"/>
              </a:rPr>
              <a:t>April 29, 2020</a:t>
            </a:r>
            <a:r>
              <a:rPr lang="en-US" dirty="0">
                <a:ea typeface="Arial Narrow" charset="0"/>
              </a:rPr>
              <a:t>) via </a:t>
            </a:r>
            <a:r>
              <a:rPr lang="en-US" dirty="0" err="1">
                <a:ea typeface="Arial Narrow" charset="0"/>
              </a:rPr>
              <a:t>Ilias</a:t>
            </a:r>
            <a:r>
              <a:rPr lang="en-US" dirty="0">
                <a:ea typeface="Arial Narrow" charset="0"/>
              </a:rPr>
              <a:t> and/or e-Mail..</a:t>
            </a:r>
          </a:p>
          <a:p>
            <a:endParaRPr lang="en-US" dirty="0">
              <a:ea typeface="Arial Narrow" charset="0"/>
            </a:endParaRPr>
          </a:p>
          <a:p>
            <a:endParaRPr lang="en-US" dirty="0">
              <a:ea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02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Generating </a:t>
            </a:r>
            <a:r>
              <a:rPr lang="de-DE" dirty="0" err="1"/>
              <a:t>Toy</a:t>
            </a:r>
            <a:r>
              <a:rPr lang="de-DE" dirty="0"/>
              <a:t> Data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needs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: Kernel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9F58FE-035E-D24B-ADF1-5FFF5251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066621"/>
            <a:ext cx="3340211" cy="247682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8251FCC-CEEC-F64F-B0CA-18ED290D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2072640"/>
            <a:ext cx="3283536" cy="24586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53FADDE-6F3F-D542-A735-F10526F5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1" y="2101283"/>
            <a:ext cx="3279381" cy="24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: Kernel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BCDFC9-1F35-C340-9E39-1FD4626E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78" y="1130738"/>
            <a:ext cx="5675982" cy="46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2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267</Words>
  <Application>Microsoft Macintosh PowerPoint</Application>
  <PresentationFormat>Breitbild</PresentationFormat>
  <Paragraphs>18</Paragraphs>
  <Slides>5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Arial Narrow</vt:lpstr>
      <vt:lpstr>Calibri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39</cp:revision>
  <dcterms:created xsi:type="dcterms:W3CDTF">2019-12-26T20:10:50Z</dcterms:created>
  <dcterms:modified xsi:type="dcterms:W3CDTF">2020-04-21T15:21:01Z</dcterms:modified>
</cp:coreProperties>
</file>